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58" r:id="rId2"/>
    <p:sldMasterId id="2147483774" r:id="rId3"/>
  </p:sldMasterIdLst>
  <p:notesMasterIdLst>
    <p:notesMasterId r:id="rId19"/>
  </p:notesMasterIdLst>
  <p:sldIdLst>
    <p:sldId id="278" r:id="rId4"/>
    <p:sldId id="321" r:id="rId5"/>
    <p:sldId id="371" r:id="rId6"/>
    <p:sldId id="376" r:id="rId7"/>
    <p:sldId id="373" r:id="rId8"/>
    <p:sldId id="377" r:id="rId9"/>
    <p:sldId id="378" r:id="rId10"/>
    <p:sldId id="374" r:id="rId11"/>
    <p:sldId id="379" r:id="rId12"/>
    <p:sldId id="380" r:id="rId13"/>
    <p:sldId id="381" r:id="rId14"/>
    <p:sldId id="382" r:id="rId15"/>
    <p:sldId id="375" r:id="rId16"/>
    <p:sldId id="383" r:id="rId17"/>
    <p:sldId id="366" r:id="rId18"/>
  </p:sldIdLst>
  <p:sldSz cx="12192000" cy="6858000"/>
  <p:notesSz cx="6858000" cy="9144000"/>
  <p:defaultTextStyle>
    <a:defPPr>
      <a:defRPr lang="de-DE"/>
    </a:defPPr>
    <a:lvl1pPr marL="0" algn="l" defTabSz="913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668" algn="l" defTabSz="913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336" algn="l" defTabSz="913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004" algn="l" defTabSz="913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6672" algn="l" defTabSz="913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340" algn="l" defTabSz="913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008" algn="l" defTabSz="913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6676" algn="l" defTabSz="913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3344" algn="l" defTabSz="913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A400"/>
    <a:srgbClr val="FE9700"/>
    <a:srgbClr val="92D050"/>
    <a:srgbClr val="FF2F43"/>
    <a:srgbClr val="FEC630"/>
    <a:srgbClr val="FF5969"/>
    <a:srgbClr val="EF3078"/>
    <a:srgbClr val="1C7CBB"/>
    <a:srgbClr val="5D7373"/>
    <a:srgbClr val="52C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67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846" y="-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0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7A439-FEB2-411B-AC9E-D8CA1A28901E}" type="datetimeFigureOut">
              <a:rPr lang="fr-FR" smtClean="0"/>
              <a:t>22/05/2022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6F933-7831-47E7-B6F0-63969127E6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14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668" algn="l" defTabSz="913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336" algn="l" defTabSz="913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04" algn="l" defTabSz="913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672" algn="l" defTabSz="913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340" algn="l" defTabSz="913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008" algn="l" defTabSz="913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676" algn="l" defTabSz="913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344" algn="l" defTabSz="913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D9AC5-4ABE-4AA2-B4CD-45150E342AB0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183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D9AC5-4ABE-4AA2-B4CD-45150E342AB0}" type="slidenum">
              <a:rPr lang="fr-FR" smtClean="0">
                <a:solidFill>
                  <a:prstClr val="black"/>
                </a:solidFill>
              </a:rPr>
              <a:pPr/>
              <a:t>12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18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D9AC5-4ABE-4AA2-B4CD-45150E342AB0}" type="slidenum">
              <a:rPr lang="fr-FR" smtClean="0">
                <a:solidFill>
                  <a:prstClr val="black"/>
                </a:solidFill>
              </a:rPr>
              <a:pPr/>
              <a:t>13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18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D9AC5-4ABE-4AA2-B4CD-45150E342AB0}" type="slidenum">
              <a:rPr lang="fr-FR" smtClean="0">
                <a:solidFill>
                  <a:prstClr val="black"/>
                </a:solidFill>
              </a:rPr>
              <a:pPr/>
              <a:t>14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18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D9AC5-4ABE-4AA2-B4CD-45150E342AB0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18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D9AC5-4ABE-4AA2-B4CD-45150E342AB0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18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D9AC5-4ABE-4AA2-B4CD-45150E342AB0}" type="slidenum">
              <a:rPr lang="fr-FR" smtClean="0">
                <a:solidFill>
                  <a:prstClr val="black"/>
                </a:solidFill>
              </a:rPr>
              <a:pPr/>
              <a:t>6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18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D9AC5-4ABE-4AA2-B4CD-45150E342AB0}" type="slidenum">
              <a:rPr lang="fr-FR" smtClean="0">
                <a:solidFill>
                  <a:prstClr val="black"/>
                </a:solidFill>
              </a:rPr>
              <a:pPr/>
              <a:t>7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18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D9AC5-4ABE-4AA2-B4CD-45150E342AB0}" type="slidenum">
              <a:rPr lang="fr-FR" smtClean="0">
                <a:solidFill>
                  <a:prstClr val="black"/>
                </a:solidFill>
              </a:rPr>
              <a:pPr/>
              <a:t>8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18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D9AC5-4ABE-4AA2-B4CD-45150E342AB0}" type="slidenum">
              <a:rPr lang="fr-FR" smtClean="0">
                <a:solidFill>
                  <a:prstClr val="black"/>
                </a:solidFill>
              </a:rPr>
              <a:pPr/>
              <a:t>9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18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D9AC5-4ABE-4AA2-B4CD-45150E342AB0}" type="slidenum">
              <a:rPr lang="fr-FR" smtClean="0">
                <a:solidFill>
                  <a:prstClr val="black"/>
                </a:solidFill>
              </a:rPr>
              <a:pPr/>
              <a:t>10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18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D9AC5-4ABE-4AA2-B4CD-45150E342AB0}" type="slidenum">
              <a:rPr lang="fr-FR" smtClean="0">
                <a:solidFill>
                  <a:prstClr val="black"/>
                </a:solidFill>
              </a:rPr>
              <a:pPr/>
              <a:t>11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1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4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68" indent="0" algn="ctr">
              <a:buNone/>
              <a:defRPr sz="2000"/>
            </a:lvl2pPr>
            <a:lvl3pPr marL="913336" indent="0" algn="ctr">
              <a:buNone/>
              <a:defRPr sz="1800"/>
            </a:lvl3pPr>
            <a:lvl4pPr marL="1370004" indent="0" algn="ctr">
              <a:buNone/>
              <a:defRPr sz="1600"/>
            </a:lvl4pPr>
            <a:lvl5pPr marL="1826672" indent="0" algn="ctr">
              <a:buNone/>
              <a:defRPr sz="1600"/>
            </a:lvl5pPr>
            <a:lvl6pPr marL="2283340" indent="0" algn="ctr">
              <a:buNone/>
              <a:defRPr sz="1600"/>
            </a:lvl6pPr>
            <a:lvl7pPr marL="2740008" indent="0" algn="ctr">
              <a:buNone/>
              <a:defRPr sz="1600"/>
            </a:lvl7pPr>
            <a:lvl8pPr marL="3196676" indent="0" algn="ctr">
              <a:buNone/>
              <a:defRPr sz="1600"/>
            </a:lvl8pPr>
            <a:lvl9pPr marL="3653344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0514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23049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06898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07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6780" indent="0" algn="ctr">
              <a:buNone/>
            </a:lvl2pPr>
            <a:lvl3pPr marL="913560" indent="0" algn="ctr">
              <a:buNone/>
            </a:lvl3pPr>
            <a:lvl4pPr marL="1370340" indent="0" algn="ctr">
              <a:buNone/>
            </a:lvl4pPr>
            <a:lvl5pPr marL="1827120" indent="0" algn="ctr">
              <a:buNone/>
            </a:lvl5pPr>
            <a:lvl6pPr marL="2283900" indent="0" algn="ctr">
              <a:buNone/>
            </a:lvl6pPr>
            <a:lvl7pPr marL="2740680" indent="0" algn="ctr">
              <a:buNone/>
            </a:lvl7pPr>
            <a:lvl8pPr marL="3197460" indent="0" algn="ctr">
              <a:buNone/>
            </a:lvl8pPr>
            <a:lvl9pPr marL="365424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115F-65E7-4948-BBBD-A84F05213A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1DDA6-1DBC-4F4A-8EE5-258398DC1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228580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53" tIns="45677" rIns="91353" bIns="4567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53" tIns="45677" rIns="91353" bIns="4567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115F-65E7-4948-BBBD-A84F05213A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1DDA6-1DBC-4F4A-8EE5-258398DC1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3" tIns="45677" rIns="91353" bIns="4567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37858" y="2600326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37858" y="1066800"/>
            <a:ext cx="8534400" cy="1509712"/>
          </a:xfrm>
        </p:spPr>
        <p:txBody>
          <a:bodyPr anchor="b"/>
          <a:lstStyle>
            <a:lvl1pPr marL="18272" indent="0">
              <a:lnSpc>
                <a:spcPts val="2299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115F-65E7-4948-BBBD-A84F05213A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1DDA6-1DBC-4F4A-8EE5-258398DC1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3048002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3" tIns="45677" rIns="91353" bIns="4567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53" tIns="45677" rIns="91353" bIns="4567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353" tIns="45677" rIns="91353" bIns="4567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1"/>
            <a:ext cx="999744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115F-65E7-4948-BBBD-A84F05213A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1DDA6-1DBC-4F4A-8EE5-258398DC1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160337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2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394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394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2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2832" indent="-274066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2832" indent="-274066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115F-65E7-4948-BBBD-A84F05213A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1DDA6-1DBC-4F4A-8EE5-258398DC1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1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115F-65E7-4948-BBBD-A84F05213A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1DDA6-1DBC-4F4A-8EE5-258398DC1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3" tIns="45677" rIns="91353" bIns="4567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115F-65E7-4948-BBBD-A84F05213A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1DDA6-1DBC-4F4A-8EE5-258398DC1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3" tIns="45677" rIns="91353" bIns="4567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677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09604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115F-65E7-4948-BBBD-A84F05213A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1DDA6-1DBC-4F4A-8EE5-258398DC1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81885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115F-65E7-4948-BBBD-A84F05213A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1DDA6-1DBC-4F4A-8EE5-258398DC1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353" tIns="274066" rIns="91353" bIns="45677" rtlCol="0" anchor="t">
            <a:normAutofit/>
          </a:bodyPr>
          <a:lstStyle>
            <a:extLst/>
          </a:lstStyle>
          <a:p>
            <a:pPr marL="0" indent="-283204" algn="l" rtl="0" eaLnBrk="1" latinLnBrk="0" hangingPunct="1">
              <a:lnSpc>
                <a:spcPts val="2999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17600" y="1143019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353" tIns="274066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528967" y="954343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3" tIns="45677" rIns="91353" bIns="4567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6671556" y="936788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3" tIns="45677" rIns="91353" bIns="4567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599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115F-65E7-4948-BBBD-A84F05213A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1DDA6-1DBC-4F4A-8EE5-258398DC1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44000" y="274655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0" y="274656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0115F-65E7-4948-BBBD-A84F05213A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1DDA6-1DBC-4F4A-8EE5-258398DC1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32EE-2DD9-49D8-BDD9-1AD9A2BD74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1F915-0E6B-4207-8AD6-946758601A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27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8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3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00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6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3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00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6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3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6519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7813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44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807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68" indent="0">
              <a:buNone/>
              <a:defRPr sz="2000" b="1"/>
            </a:lvl2pPr>
            <a:lvl3pPr marL="913336" indent="0">
              <a:buNone/>
              <a:defRPr sz="1800" b="1"/>
            </a:lvl3pPr>
            <a:lvl4pPr marL="1370004" indent="0">
              <a:buNone/>
              <a:defRPr sz="1600" b="1"/>
            </a:lvl4pPr>
            <a:lvl5pPr marL="1826672" indent="0">
              <a:buNone/>
              <a:defRPr sz="1600" b="1"/>
            </a:lvl5pPr>
            <a:lvl6pPr marL="2283340" indent="0">
              <a:buNone/>
              <a:defRPr sz="1600" b="1"/>
            </a:lvl6pPr>
            <a:lvl7pPr marL="2740008" indent="0">
              <a:buNone/>
              <a:defRPr sz="1600" b="1"/>
            </a:lvl7pPr>
            <a:lvl8pPr marL="3196676" indent="0">
              <a:buNone/>
              <a:defRPr sz="1600" b="1"/>
            </a:lvl8pPr>
            <a:lvl9pPr marL="3653344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807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68" indent="0">
              <a:buNone/>
              <a:defRPr sz="2000" b="1"/>
            </a:lvl2pPr>
            <a:lvl3pPr marL="913336" indent="0">
              <a:buNone/>
              <a:defRPr sz="1800" b="1"/>
            </a:lvl3pPr>
            <a:lvl4pPr marL="1370004" indent="0">
              <a:buNone/>
              <a:defRPr sz="1600" b="1"/>
            </a:lvl4pPr>
            <a:lvl5pPr marL="1826672" indent="0">
              <a:buNone/>
              <a:defRPr sz="1600" b="1"/>
            </a:lvl5pPr>
            <a:lvl6pPr marL="2283340" indent="0">
              <a:buNone/>
              <a:defRPr sz="1600" b="1"/>
            </a:lvl6pPr>
            <a:lvl7pPr marL="2740008" indent="0">
              <a:buNone/>
              <a:defRPr sz="1600" b="1"/>
            </a:lvl7pPr>
            <a:lvl8pPr marL="3196676" indent="0">
              <a:buNone/>
              <a:defRPr sz="1600" b="1"/>
            </a:lvl8pPr>
            <a:lvl9pPr marL="3653344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5778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3490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93594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92" y="45720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44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68" indent="0">
              <a:buNone/>
              <a:defRPr sz="1400"/>
            </a:lvl2pPr>
            <a:lvl3pPr marL="913336" indent="0">
              <a:buNone/>
              <a:defRPr sz="1200"/>
            </a:lvl3pPr>
            <a:lvl4pPr marL="1370004" indent="0">
              <a:buNone/>
              <a:defRPr sz="1000"/>
            </a:lvl4pPr>
            <a:lvl5pPr marL="1826672" indent="0">
              <a:buNone/>
              <a:defRPr sz="1000"/>
            </a:lvl5pPr>
            <a:lvl6pPr marL="2283340" indent="0">
              <a:buNone/>
              <a:defRPr sz="1000"/>
            </a:lvl6pPr>
            <a:lvl7pPr marL="2740008" indent="0">
              <a:buNone/>
              <a:defRPr sz="1000"/>
            </a:lvl7pPr>
            <a:lvl8pPr marL="3196676" indent="0">
              <a:buNone/>
              <a:defRPr sz="1000"/>
            </a:lvl8pPr>
            <a:lvl9pPr marL="365334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9067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92" y="45720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44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6668" indent="0">
              <a:buNone/>
              <a:defRPr sz="2800"/>
            </a:lvl2pPr>
            <a:lvl3pPr marL="913336" indent="0">
              <a:buNone/>
              <a:defRPr sz="2400"/>
            </a:lvl3pPr>
            <a:lvl4pPr marL="1370004" indent="0">
              <a:buNone/>
              <a:defRPr sz="2000"/>
            </a:lvl4pPr>
            <a:lvl5pPr marL="1826672" indent="0">
              <a:buNone/>
              <a:defRPr sz="2000"/>
            </a:lvl5pPr>
            <a:lvl6pPr marL="2283340" indent="0">
              <a:buNone/>
              <a:defRPr sz="2000"/>
            </a:lvl6pPr>
            <a:lvl7pPr marL="2740008" indent="0">
              <a:buNone/>
              <a:defRPr sz="2000"/>
            </a:lvl7pPr>
            <a:lvl8pPr marL="3196676" indent="0">
              <a:buNone/>
              <a:defRPr sz="2000"/>
            </a:lvl8pPr>
            <a:lvl9pPr marL="3653344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68" indent="0">
              <a:buNone/>
              <a:defRPr sz="1400"/>
            </a:lvl2pPr>
            <a:lvl3pPr marL="913336" indent="0">
              <a:buNone/>
              <a:defRPr sz="1200"/>
            </a:lvl3pPr>
            <a:lvl4pPr marL="1370004" indent="0">
              <a:buNone/>
              <a:defRPr sz="1000"/>
            </a:lvl4pPr>
            <a:lvl5pPr marL="1826672" indent="0">
              <a:buNone/>
              <a:defRPr sz="1000"/>
            </a:lvl5pPr>
            <a:lvl6pPr marL="2283340" indent="0">
              <a:buNone/>
              <a:defRPr sz="1000"/>
            </a:lvl6pPr>
            <a:lvl7pPr marL="2740008" indent="0">
              <a:buNone/>
              <a:defRPr sz="1000"/>
            </a:lvl7pPr>
            <a:lvl8pPr marL="3196676" indent="0">
              <a:buNone/>
              <a:defRPr sz="1000"/>
            </a:lvl8pPr>
            <a:lvl9pPr marL="365334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46977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44"/>
            <a:ext cx="10515600" cy="1325563"/>
          </a:xfrm>
          <a:prstGeom prst="rect">
            <a:avLst/>
          </a:prstGeom>
        </p:spPr>
        <p:txBody>
          <a:bodyPr vert="horz" lIns="91330" tIns="45666" rIns="91330" bIns="45666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330" tIns="45666" rIns="91330" bIns="45666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69"/>
            <a:ext cx="2743200" cy="365125"/>
          </a:xfrm>
          <a:prstGeom prst="rect">
            <a:avLst/>
          </a:prstGeom>
        </p:spPr>
        <p:txBody>
          <a:bodyPr vert="horz" lIns="91330" tIns="45666" rIns="91330" bIns="4566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69"/>
            <a:ext cx="4114800" cy="365125"/>
          </a:xfrm>
          <a:prstGeom prst="rect">
            <a:avLst/>
          </a:prstGeom>
        </p:spPr>
        <p:txBody>
          <a:bodyPr vert="horz" lIns="91330" tIns="45666" rIns="91330" bIns="4566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69"/>
            <a:ext cx="2743200" cy="365125"/>
          </a:xfrm>
          <a:prstGeom prst="rect">
            <a:avLst/>
          </a:prstGeom>
        </p:spPr>
        <p:txBody>
          <a:bodyPr vert="horz" lIns="91330" tIns="45666" rIns="91330" bIns="4566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93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/>
  </p:transition>
  <p:txStyles>
    <p:titleStyle>
      <a:lvl1pPr algn="l" defTabSz="9133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34" indent="-228334" algn="l" defTabSz="9133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002" indent="-228334" algn="l" defTabSz="9133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670" indent="-228334" algn="l" defTabSz="9133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338" indent="-228334" algn="l" defTabSz="9133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006" indent="-228334" algn="l" defTabSz="9133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674" indent="-228334" algn="l" defTabSz="9133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342" indent="-228334" algn="l" defTabSz="9133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010" indent="-228334" algn="l" defTabSz="9133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678" indent="-228334" algn="l" defTabSz="9133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68" algn="l" defTabSz="913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336" algn="l" defTabSz="913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004" algn="l" defTabSz="913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672" algn="l" defTabSz="913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340" algn="l" defTabSz="913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008" algn="l" defTabSz="913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676" algn="l" defTabSz="913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344" algn="l" defTabSz="913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1087887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3" tIns="45677" rIns="91353" bIns="4567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25089" y="21106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3" tIns="45677" rIns="91353" bIns="4567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3" tIns="45677" rIns="91353" bIns="4567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3" tIns="45677" rIns="91353" bIns="4567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914144" y="274639"/>
            <a:ext cx="9997440" cy="1143000"/>
          </a:xfrm>
          <a:prstGeom prst="rect">
            <a:avLst/>
          </a:prstGeom>
        </p:spPr>
        <p:txBody>
          <a:bodyPr lIns="91353" tIns="45677" rIns="91353" bIns="45677" anchor="ctr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lIns="91353" tIns="45677" rIns="91353" bIns="45677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lIns="91353" tIns="45677" rIns="91353" bIns="45677"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630115F-65E7-4948-BBBD-A84F05213A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lIns="91353" tIns="45677" rIns="91353" bIns="45677"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lIns="91353" tIns="45677" rIns="91353" bIns="45677"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01DDA6-1DBC-4F4A-8EE5-258398DC1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3" tIns="45677" rIns="91353" bIns="4567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423" indent="-28320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492" indent="-237527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154" indent="-22839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273" indent="-17357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7258" indent="-182713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7376" indent="-182713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7495" indent="-182713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18475" indent="-182713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28587" indent="-182713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7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3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0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74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4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30"/>
            <a:ext cx="10515600" cy="1325563"/>
          </a:xfrm>
          <a:prstGeom prst="rect">
            <a:avLst/>
          </a:prstGeom>
        </p:spPr>
        <p:txBody>
          <a:bodyPr vert="horz" lIns="79296" tIns="39649" rIns="79296" bIns="3964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79296" tIns="39649" rIns="79296" bIns="396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79296" tIns="39649" rIns="79296" bIns="396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486"/>
            <a:fld id="{EDF33987-6305-4E2A-BF18-EF013ECE927B}" type="datetimeFigureOut">
              <a:rPr lang="en-US" smtClean="0">
                <a:solidFill>
                  <a:srgbClr val="545454"/>
                </a:solidFill>
              </a:rPr>
              <a:pPr defTabSz="913486"/>
              <a:t>5/22/2022</a:t>
            </a:fld>
            <a:endParaRPr lang="en-US">
              <a:solidFill>
                <a:srgbClr val="54545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79296" tIns="39649" rIns="79296" bIns="396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486"/>
            <a:endParaRPr lang="en-US">
              <a:solidFill>
                <a:srgbClr val="54545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79296" tIns="39649" rIns="79296" bIns="396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486"/>
            <a:fld id="{F36C87F6-986D-49E6-AF40-1B3A1EE8064D}" type="slidenum">
              <a:rPr lang="en-US" smtClean="0">
                <a:solidFill>
                  <a:srgbClr val="545454"/>
                </a:solidFill>
              </a:rPr>
              <a:pPr defTabSz="913486"/>
              <a:t>‹N°›</a:t>
            </a:fld>
            <a:endParaRPr lang="en-US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99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</p:sldLayoutIdLst>
  <p:txStyles>
    <p:titleStyle>
      <a:lvl1pPr algn="l" defTabSz="892075" rtl="0" eaLnBrk="1" latinLnBrk="0" hangingPunct="1">
        <a:lnSpc>
          <a:spcPct val="90000"/>
        </a:lnSpc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022" indent="-223022" algn="l" defTabSz="892075" rtl="0" eaLnBrk="1" latinLnBrk="0" hangingPunct="1">
        <a:lnSpc>
          <a:spcPct val="90000"/>
        </a:lnSpc>
        <a:spcBef>
          <a:spcPts val="976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69057" indent="-223022" algn="l" defTabSz="892075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15094" indent="-223022" algn="l" defTabSz="892075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131" indent="-223022" algn="l" defTabSz="892075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7170" indent="-223022" algn="l" defTabSz="892075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53208" indent="-223022" algn="l" defTabSz="892075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245" indent="-223022" algn="l" defTabSz="892075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45284" indent="-223022" algn="l" defTabSz="892075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91323" indent="-223022" algn="l" defTabSz="892075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20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38" algn="l" defTabSz="8920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2075" algn="l" defTabSz="8920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8114" algn="l" defTabSz="8920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4151" algn="l" defTabSz="8920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0190" algn="l" defTabSz="8920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6227" algn="l" defTabSz="8920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22265" algn="l" defTabSz="8920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8302" algn="l" defTabSz="8920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7805" y="49491"/>
            <a:ext cx="9660420" cy="1877350"/>
          </a:xfrm>
          <a:prstGeom prst="rect">
            <a:avLst/>
          </a:prstGeom>
        </p:spPr>
        <p:txBody>
          <a:bodyPr wrap="square" lIns="91353" tIns="45677" rIns="91353" bIns="45677">
            <a:spAutoFit/>
          </a:bodyPr>
          <a:lstStyle/>
          <a:p>
            <a:pPr algn="ctr"/>
            <a:r>
              <a:rPr lang="fr-FR" sz="2800" dirty="0">
                <a:ln>
                  <a:solidFill>
                    <a:schemeClr val="tx1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w Cen MT" pitchFamily="34" charset="0"/>
              </a:rPr>
              <a:t>Université Frères Mentouri Constantine-1  </a:t>
            </a:r>
          </a:p>
          <a:p>
            <a:pPr algn="ctr"/>
            <a:r>
              <a:rPr lang="fr-FR" sz="2800" dirty="0">
                <a:ln>
                  <a:solidFill>
                    <a:schemeClr val="tx1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w Cen MT" pitchFamily="34" charset="0"/>
              </a:rPr>
              <a:t>Faculté des Sciences de la Nature et de la Vie </a:t>
            </a:r>
          </a:p>
          <a:p>
            <a:pPr algn="ctr"/>
            <a:r>
              <a:rPr lang="fr-FR" sz="2000" b="1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w Cen MT" pitchFamily="34" charset="0"/>
              </a:rPr>
              <a:t>Département de Biologie et Ecologie Végétale </a:t>
            </a:r>
          </a:p>
          <a:p>
            <a:pPr algn="ctr"/>
            <a:r>
              <a:rPr lang="fr-FR" sz="2000" b="1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w Cen MT" pitchFamily="34" charset="0"/>
              </a:rPr>
              <a:t>&amp; </a:t>
            </a:r>
          </a:p>
          <a:p>
            <a:pPr algn="ctr"/>
            <a:r>
              <a:rPr lang="fr-FR" sz="2000" b="1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w Cen MT" pitchFamily="34" charset="0"/>
              </a:rPr>
              <a:t>Département de Biologie Animale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42999" y="2343941"/>
            <a:ext cx="8970032" cy="954021"/>
          </a:xfrm>
          <a:prstGeom prst="rect">
            <a:avLst/>
          </a:prstGeom>
          <a:noFill/>
        </p:spPr>
        <p:txBody>
          <a:bodyPr wrap="square" lIns="91353" tIns="45677" rIns="91353" bIns="45677">
            <a:spAutoFit/>
          </a:bodyPr>
          <a:lstStyle/>
          <a:p>
            <a:pPr algn="ctr"/>
            <a:r>
              <a:rPr lang="fr-FR" sz="2400" dirty="0">
                <a:ln>
                  <a:solidFill>
                    <a:srgbClr val="FF2F43"/>
                  </a:solidFill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16000" endPos="70000" dir="5400000" sy="-100000" algn="bl" rotWithShape="0"/>
                </a:effectLst>
                <a:latin typeface="Tw Cen MT" pitchFamily="34" charset="0"/>
              </a:rPr>
              <a:t>1 er  Séminaire National sur</a:t>
            </a:r>
          </a:p>
          <a:p>
            <a:pPr algn="ctr"/>
            <a:r>
              <a:rPr lang="fr-FR" sz="2800" dirty="0">
                <a:ln>
                  <a:solidFill>
                    <a:srgbClr val="FEC630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stA="17000" endPos="41000" dir="5400000" sy="-100000" algn="bl" rotWithShape="0"/>
                </a:effectLst>
                <a:latin typeface="Tw Cen MT" pitchFamily="34" charset="0"/>
              </a:rPr>
              <a:t> </a:t>
            </a:r>
            <a:r>
              <a:rPr lang="fr-FR" sz="3200" b="1" i="1" dirty="0">
                <a:ln>
                  <a:solidFill>
                    <a:srgbClr val="FEC630"/>
                  </a:solidFill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innerShdw blurRad="63500" dist="50800" dir="18900000">
                    <a:prstClr val="black">
                      <a:alpha val="50000"/>
                    </a:prstClr>
                  </a:innerShdw>
                  <a:reflection stA="17000" endPos="41000" dir="5400000" sy="-100000" algn="bl" rotWithShape="0"/>
                </a:effectLst>
                <a:latin typeface="Tw Cen MT" pitchFamily="34" charset="0"/>
              </a:rPr>
              <a:t>la Biodiversité de la Faune et la  Flore en  Algérie </a:t>
            </a:r>
          </a:p>
        </p:txBody>
      </p:sp>
      <p:sp>
        <p:nvSpPr>
          <p:cNvPr id="6" name="Rectangle 5"/>
          <p:cNvSpPr/>
          <p:nvPr/>
        </p:nvSpPr>
        <p:spPr>
          <a:xfrm>
            <a:off x="4762086" y="6071795"/>
            <a:ext cx="4176199" cy="523133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91353" tIns="45677" rIns="91353" bIns="45677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fr-FR" sz="2800" b="1" dirty="0">
                <a:effectLst>
                  <a:glow rad="228600">
                    <a:schemeClr val="tx1">
                      <a:lumMod val="50000"/>
                      <a:lumOff val="50000"/>
                      <a:alpha val="40000"/>
                    </a:schemeClr>
                  </a:glow>
                </a:effectLst>
              </a:rPr>
              <a:t>03 et 04 Octobre 2022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728" y="49488"/>
            <a:ext cx="1800000" cy="18317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04924" y="-116203"/>
            <a:ext cx="2170714" cy="217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025\Desktop\promix_gardening_Butterfly on a pollinator plant_0.jpg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963" y="0"/>
            <a:ext cx="15286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49">
            <a:extLst>
              <a:ext uri="{FF2B5EF4-FFF2-40B4-BE49-F238E27FC236}">
                <a16:creationId xmlns:a16="http://schemas.microsoft.com/office/drawing/2014/main" xmlns="" id="{9EB0FD16-689C-476C-8309-C7173C257513}"/>
              </a:ext>
            </a:extLst>
          </p:cNvPr>
          <p:cNvSpPr txBox="1"/>
          <p:nvPr/>
        </p:nvSpPr>
        <p:spPr>
          <a:xfrm>
            <a:off x="1755965" y="3429001"/>
            <a:ext cx="9944100" cy="13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330" tIns="45666" rIns="91330" bIns="45666" rtlCol="0">
            <a:spAutoFit/>
          </a:bodyPr>
          <a:lstStyle/>
          <a:p>
            <a:pPr algn="ctr"/>
            <a:r>
              <a:rPr lang="fr-FR" sz="4000" b="1" dirty="0">
                <a:solidFill>
                  <a:srgbClr val="FF5969"/>
                </a:solidFill>
                <a:latin typeface="Tw Cen MT" panose="020B0602020104020603" pitchFamily="34" charset="0"/>
              </a:rPr>
              <a:t>Titre : Biodiversité de la Faune et la  Flore en  Algérie , Cas de la région de …….</a:t>
            </a:r>
            <a:endParaRPr lang="en-US" sz="4000" b="1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33563" y="5108870"/>
            <a:ext cx="4633247" cy="523186"/>
          </a:xfrm>
          <a:prstGeom prst="rect">
            <a:avLst/>
          </a:prstGeom>
        </p:spPr>
        <p:txBody>
          <a:bodyPr wrap="none" lIns="91404" tIns="45703" rIns="91404" bIns="45703">
            <a:spAutoFit/>
          </a:bodyPr>
          <a:lstStyle/>
          <a:p>
            <a:r>
              <a:rPr lang="fr-FR" sz="2800" b="1" dirty="0">
                <a:solidFill>
                  <a:srgbClr val="E7DEC9">
                    <a:lumMod val="50000"/>
                  </a:srgbClr>
                </a:solidFill>
                <a:latin typeface="Tw Cen MT" panose="020B0602020104020603" pitchFamily="34" charset="0"/>
              </a:rPr>
              <a:t>Réalisé</a:t>
            </a:r>
            <a:r>
              <a:rPr lang="en-US" sz="2800" b="1" dirty="0">
                <a:solidFill>
                  <a:srgbClr val="E7DEC9">
                    <a:lumMod val="50000"/>
                  </a:srgbClr>
                </a:solidFill>
                <a:latin typeface="Tw Cen MT" panose="020B0602020104020603" pitchFamily="34" charset="0"/>
              </a:rPr>
              <a:t> par:  </a:t>
            </a:r>
            <a:r>
              <a:rPr lang="en-US" sz="2800" b="1" dirty="0" smtClean="0">
                <a:solidFill>
                  <a:srgbClr val="E7DEC9">
                    <a:lumMod val="50000"/>
                  </a:srgbClr>
                </a:solidFill>
                <a:latin typeface="Tw Cen MT" panose="020B0602020104020603" pitchFamily="34" charset="0"/>
              </a:rPr>
              <a:t>NOM </a:t>
            </a:r>
            <a:r>
              <a:rPr lang="en-US" sz="2800" b="1" dirty="0" smtClean="0">
                <a:solidFill>
                  <a:srgbClr val="E7DEC9">
                    <a:lumMod val="50000"/>
                  </a:srgbClr>
                </a:solidFill>
                <a:latin typeface="Tw Cen MT" panose="020B0602020104020603" pitchFamily="34" charset="0"/>
              </a:rPr>
              <a:t>et </a:t>
            </a:r>
            <a:r>
              <a:rPr lang="en-US" sz="2800" b="1" dirty="0" err="1" smtClean="0">
                <a:solidFill>
                  <a:srgbClr val="E7DEC9">
                    <a:lumMod val="50000"/>
                  </a:srgbClr>
                </a:solidFill>
                <a:latin typeface="Tw Cen MT" panose="020B0602020104020603" pitchFamily="34" charset="0"/>
              </a:rPr>
              <a:t>Prénom</a:t>
            </a:r>
            <a:r>
              <a:rPr lang="en-US" sz="2800" b="1" dirty="0" smtClean="0">
                <a:solidFill>
                  <a:srgbClr val="E7DEC9">
                    <a:lumMod val="50000"/>
                  </a:srgbClr>
                </a:solidFill>
                <a:latin typeface="Tw Cen MT" panose="020B0602020104020603" pitchFamily="34" charset="0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8335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5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50"/>
                            </p:stCondLst>
                            <p:childTnLst>
                              <p:par>
                                <p:cTn id="56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6" grpId="0"/>
      <p:bldP spid="35" grpId="0" animBg="1"/>
      <p:bldP spid="35" grpId="2" animBg="1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7"/>
          <p:cNvGrpSpPr/>
          <p:nvPr/>
        </p:nvGrpSpPr>
        <p:grpSpPr>
          <a:xfrm>
            <a:off x="972761" y="4497"/>
            <a:ext cx="656718" cy="6853503"/>
            <a:chOff x="2972476" y="2327952"/>
            <a:chExt cx="492067" cy="154513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2972476" y="2327953"/>
              <a:ext cx="400627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18240" y="2327952"/>
              <a:ext cx="46303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 rot="16200000">
            <a:off x="-3211270" y="3285041"/>
            <a:ext cx="6853502" cy="292416"/>
          </a:xfrm>
          <a:prstGeom prst="rect">
            <a:avLst/>
          </a:prstGeom>
          <a:solidFill>
            <a:srgbClr val="4ECD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-2767436" y="3270459"/>
            <a:ext cx="6882664" cy="292417"/>
          </a:xfrm>
          <a:prstGeom prst="rect">
            <a:avLst/>
          </a:prstGeom>
          <a:solidFill>
            <a:srgbClr val="FF6B6B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Arrondir un rectangle avec un coin du même côté 11"/>
          <p:cNvSpPr/>
          <p:nvPr/>
        </p:nvSpPr>
        <p:spPr>
          <a:xfrm>
            <a:off x="6070237" y="4502"/>
            <a:ext cx="2865997" cy="38257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8B9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13" name="Arrondir un rectangle avec un coin du même côté 12"/>
          <p:cNvSpPr/>
          <p:nvPr/>
        </p:nvSpPr>
        <p:spPr>
          <a:xfrm>
            <a:off x="338252" y="419017"/>
            <a:ext cx="11463971" cy="342145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6DA4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93649" rIns="79291" bIns="39646" rtlCol="0" anchor="ctr"/>
          <a:lstStyle/>
          <a:p>
            <a:pPr algn="ctr" defTabSz="792907"/>
            <a:r>
              <a:rPr lang="fr-FR" sz="2100" b="1" kern="0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14" name="Arrondir un rectangle avec un coin du même côté 13"/>
          <p:cNvSpPr/>
          <p:nvPr/>
        </p:nvSpPr>
        <p:spPr>
          <a:xfrm>
            <a:off x="338252" y="120781"/>
            <a:ext cx="2865993" cy="2662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66B7C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Introduction</a:t>
            </a:r>
            <a:endParaRPr lang="fr-FR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  <a:endParaRPr lang="fr-FR" sz="1200" b="1" dirty="0">
              <a:solidFill>
                <a:prstClr val="white"/>
              </a:solidFill>
            </a:endParaRPr>
          </a:p>
        </p:txBody>
      </p:sp>
      <p:sp>
        <p:nvSpPr>
          <p:cNvPr id="15" name="Arrondir un rectangle avec un coin du même côté 14"/>
          <p:cNvSpPr/>
          <p:nvPr/>
        </p:nvSpPr>
        <p:spPr>
          <a:xfrm>
            <a:off x="3204245" y="120781"/>
            <a:ext cx="2865996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498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Matériels et Méthodes</a:t>
            </a:r>
          </a:p>
        </p:txBody>
      </p:sp>
      <p:sp>
        <p:nvSpPr>
          <p:cNvPr id="17" name="Arrondir un rectangle avec un coin du même côté 16"/>
          <p:cNvSpPr/>
          <p:nvPr/>
        </p:nvSpPr>
        <p:spPr>
          <a:xfrm>
            <a:off x="8936232" y="121250"/>
            <a:ext cx="2865993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7A6C8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46491">
              <a:defRPr/>
            </a:pPr>
            <a:r>
              <a:rPr lang="fr-FR" b="1" dirty="0">
                <a:solidFill>
                  <a:sysClr val="windowText" lastClr="000000"/>
                </a:solidFill>
              </a:rPr>
              <a:t>Conclusion</a:t>
            </a:r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3635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7"/>
          <p:cNvGrpSpPr/>
          <p:nvPr/>
        </p:nvGrpSpPr>
        <p:grpSpPr>
          <a:xfrm>
            <a:off x="972761" y="4497"/>
            <a:ext cx="656718" cy="6853503"/>
            <a:chOff x="2972476" y="2327952"/>
            <a:chExt cx="492067" cy="154513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2972476" y="2327953"/>
              <a:ext cx="400627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18240" y="2327952"/>
              <a:ext cx="46303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 rot="16200000">
            <a:off x="-3211270" y="3285041"/>
            <a:ext cx="6853502" cy="292416"/>
          </a:xfrm>
          <a:prstGeom prst="rect">
            <a:avLst/>
          </a:prstGeom>
          <a:solidFill>
            <a:srgbClr val="4ECD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-2767436" y="3270459"/>
            <a:ext cx="6882664" cy="292417"/>
          </a:xfrm>
          <a:prstGeom prst="rect">
            <a:avLst/>
          </a:prstGeom>
          <a:solidFill>
            <a:srgbClr val="FF6B6B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Arrondir un rectangle avec un coin du même côté 11"/>
          <p:cNvSpPr/>
          <p:nvPr/>
        </p:nvSpPr>
        <p:spPr>
          <a:xfrm>
            <a:off x="6070237" y="4502"/>
            <a:ext cx="2865997" cy="38257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8B9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13" name="Arrondir un rectangle avec un coin du même côté 12"/>
          <p:cNvSpPr/>
          <p:nvPr/>
        </p:nvSpPr>
        <p:spPr>
          <a:xfrm>
            <a:off x="338252" y="419017"/>
            <a:ext cx="11463971" cy="342145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6DA4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93649" rIns="79291" bIns="39646" rtlCol="0" anchor="ctr"/>
          <a:lstStyle/>
          <a:p>
            <a:pPr algn="ctr" defTabSz="792907"/>
            <a:r>
              <a:rPr lang="fr-FR" sz="2100" b="1" kern="0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14" name="Arrondir un rectangle avec un coin du même côté 13"/>
          <p:cNvSpPr/>
          <p:nvPr/>
        </p:nvSpPr>
        <p:spPr>
          <a:xfrm>
            <a:off x="338252" y="120781"/>
            <a:ext cx="2865993" cy="2662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66B7C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Introduction</a:t>
            </a:r>
            <a:endParaRPr lang="fr-FR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  <a:endParaRPr lang="fr-FR" sz="1200" b="1" dirty="0">
              <a:solidFill>
                <a:prstClr val="white"/>
              </a:solidFill>
            </a:endParaRPr>
          </a:p>
        </p:txBody>
      </p:sp>
      <p:sp>
        <p:nvSpPr>
          <p:cNvPr id="15" name="Arrondir un rectangle avec un coin du même côté 14"/>
          <p:cNvSpPr/>
          <p:nvPr/>
        </p:nvSpPr>
        <p:spPr>
          <a:xfrm>
            <a:off x="3204245" y="120781"/>
            <a:ext cx="2865996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498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Matériels et Méthodes</a:t>
            </a:r>
          </a:p>
        </p:txBody>
      </p:sp>
      <p:sp>
        <p:nvSpPr>
          <p:cNvPr id="17" name="Arrondir un rectangle avec un coin du même côté 16"/>
          <p:cNvSpPr/>
          <p:nvPr/>
        </p:nvSpPr>
        <p:spPr>
          <a:xfrm>
            <a:off x="8936232" y="121250"/>
            <a:ext cx="2865993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7A6C8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46491">
              <a:defRPr/>
            </a:pPr>
            <a:r>
              <a:rPr lang="fr-FR" b="1" dirty="0">
                <a:solidFill>
                  <a:sysClr val="windowText" lastClr="000000"/>
                </a:solidFill>
              </a:rPr>
              <a:t>Conclusion</a:t>
            </a:r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3635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7"/>
          <p:cNvGrpSpPr/>
          <p:nvPr/>
        </p:nvGrpSpPr>
        <p:grpSpPr>
          <a:xfrm>
            <a:off x="972761" y="4497"/>
            <a:ext cx="656718" cy="6853503"/>
            <a:chOff x="2972476" y="2327952"/>
            <a:chExt cx="492067" cy="154513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2972476" y="2327953"/>
              <a:ext cx="400627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18240" y="2327952"/>
              <a:ext cx="46303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 rot="16200000">
            <a:off x="-3211270" y="3285041"/>
            <a:ext cx="6853502" cy="292416"/>
          </a:xfrm>
          <a:prstGeom prst="rect">
            <a:avLst/>
          </a:prstGeom>
          <a:solidFill>
            <a:srgbClr val="4ECD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-2767436" y="3270459"/>
            <a:ext cx="6882664" cy="292417"/>
          </a:xfrm>
          <a:prstGeom prst="rect">
            <a:avLst/>
          </a:prstGeom>
          <a:solidFill>
            <a:srgbClr val="FF6B6B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Arrondir un rectangle avec un coin du même côté 11"/>
          <p:cNvSpPr/>
          <p:nvPr/>
        </p:nvSpPr>
        <p:spPr>
          <a:xfrm>
            <a:off x="6070237" y="4502"/>
            <a:ext cx="2865997" cy="38257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8B9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13" name="Arrondir un rectangle avec un coin du même côté 12"/>
          <p:cNvSpPr/>
          <p:nvPr/>
        </p:nvSpPr>
        <p:spPr>
          <a:xfrm>
            <a:off x="338252" y="419017"/>
            <a:ext cx="11463971" cy="342145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6DA4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93649" rIns="79291" bIns="39646" rtlCol="0" anchor="ctr"/>
          <a:lstStyle/>
          <a:p>
            <a:pPr algn="ctr" defTabSz="792907"/>
            <a:r>
              <a:rPr lang="fr-FR" sz="2100" b="1" kern="0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14" name="Arrondir un rectangle avec un coin du même côté 13"/>
          <p:cNvSpPr/>
          <p:nvPr/>
        </p:nvSpPr>
        <p:spPr>
          <a:xfrm>
            <a:off x="338252" y="120781"/>
            <a:ext cx="2865993" cy="2662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66B7C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Introduction</a:t>
            </a:r>
            <a:endParaRPr lang="fr-FR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  <a:endParaRPr lang="fr-FR" sz="1200" b="1" dirty="0">
              <a:solidFill>
                <a:prstClr val="white"/>
              </a:solidFill>
            </a:endParaRPr>
          </a:p>
        </p:txBody>
      </p:sp>
      <p:sp>
        <p:nvSpPr>
          <p:cNvPr id="15" name="Arrondir un rectangle avec un coin du même côté 14"/>
          <p:cNvSpPr/>
          <p:nvPr/>
        </p:nvSpPr>
        <p:spPr>
          <a:xfrm>
            <a:off x="3204245" y="120781"/>
            <a:ext cx="2865996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498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Matériels et Méthodes</a:t>
            </a:r>
          </a:p>
        </p:txBody>
      </p:sp>
      <p:sp>
        <p:nvSpPr>
          <p:cNvPr id="17" name="Arrondir un rectangle avec un coin du même côté 16"/>
          <p:cNvSpPr/>
          <p:nvPr/>
        </p:nvSpPr>
        <p:spPr>
          <a:xfrm>
            <a:off x="8936232" y="121250"/>
            <a:ext cx="2865993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7A6C8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46491">
              <a:defRPr/>
            </a:pPr>
            <a:r>
              <a:rPr lang="fr-FR" b="1" dirty="0">
                <a:solidFill>
                  <a:sysClr val="windowText" lastClr="000000"/>
                </a:solidFill>
              </a:rPr>
              <a:t>Conclusion</a:t>
            </a:r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3635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7"/>
          <p:cNvGrpSpPr/>
          <p:nvPr/>
        </p:nvGrpSpPr>
        <p:grpSpPr>
          <a:xfrm>
            <a:off x="972761" y="4497"/>
            <a:ext cx="656718" cy="6853503"/>
            <a:chOff x="2972476" y="2327952"/>
            <a:chExt cx="492067" cy="154513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2972476" y="2327953"/>
              <a:ext cx="400627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18240" y="2327952"/>
              <a:ext cx="46303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 rot="16200000">
            <a:off x="-3211270" y="3285041"/>
            <a:ext cx="6853502" cy="292416"/>
          </a:xfrm>
          <a:prstGeom prst="rect">
            <a:avLst/>
          </a:prstGeom>
          <a:solidFill>
            <a:srgbClr val="4ECD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-2767436" y="3270459"/>
            <a:ext cx="6882664" cy="292417"/>
          </a:xfrm>
          <a:prstGeom prst="rect">
            <a:avLst/>
          </a:prstGeom>
          <a:solidFill>
            <a:srgbClr val="FF6B6B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Arrondir un rectangle avec un coin du même côté 57"/>
          <p:cNvSpPr/>
          <p:nvPr/>
        </p:nvSpPr>
        <p:spPr>
          <a:xfrm>
            <a:off x="6070241" y="120784"/>
            <a:ext cx="2865993" cy="26629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8B9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59" name="Arrondir un rectangle avec un coin du même côté 58"/>
          <p:cNvSpPr/>
          <p:nvPr/>
        </p:nvSpPr>
        <p:spPr>
          <a:xfrm>
            <a:off x="338252" y="419017"/>
            <a:ext cx="11463971" cy="342145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00B0F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93649" rIns="79291" bIns="39646" rtlCol="0" anchor="ctr"/>
          <a:lstStyle/>
          <a:p>
            <a:pPr algn="ctr" defTabSz="792907"/>
            <a:r>
              <a:rPr lang="fr-FR" sz="2100" b="1" kern="0" dirty="0">
                <a:solidFill>
                  <a:sysClr val="windowText" lastClr="000000"/>
                </a:solidFill>
              </a:rPr>
              <a:t>Conclusion</a:t>
            </a:r>
          </a:p>
        </p:txBody>
      </p:sp>
      <p:sp>
        <p:nvSpPr>
          <p:cNvPr id="60" name="Arrondir un rectangle avec un coin du même côté 59"/>
          <p:cNvSpPr/>
          <p:nvPr/>
        </p:nvSpPr>
        <p:spPr>
          <a:xfrm>
            <a:off x="338252" y="120781"/>
            <a:ext cx="2865993" cy="2662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66B7C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Introduction</a:t>
            </a:r>
            <a:endParaRPr lang="fr-FR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  <a:endParaRPr lang="fr-FR" sz="1200" b="1" dirty="0">
              <a:solidFill>
                <a:prstClr val="white"/>
              </a:solidFill>
            </a:endParaRPr>
          </a:p>
        </p:txBody>
      </p:sp>
      <p:sp>
        <p:nvSpPr>
          <p:cNvPr id="61" name="Arrondir un rectangle avec un coin du même côté 60"/>
          <p:cNvSpPr/>
          <p:nvPr/>
        </p:nvSpPr>
        <p:spPr>
          <a:xfrm>
            <a:off x="3204245" y="120781"/>
            <a:ext cx="2865993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498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Matériels et Méthodes</a:t>
            </a:r>
          </a:p>
        </p:txBody>
      </p:sp>
      <p:sp>
        <p:nvSpPr>
          <p:cNvPr id="62" name="Arrondir un rectangle avec un coin du même côté 61"/>
          <p:cNvSpPr/>
          <p:nvPr/>
        </p:nvSpPr>
        <p:spPr>
          <a:xfrm>
            <a:off x="8936232" y="121250"/>
            <a:ext cx="2865993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7A6C8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46491">
              <a:defRPr/>
            </a:pPr>
            <a:r>
              <a:rPr lang="fr-FR" b="1" dirty="0">
                <a:solidFill>
                  <a:sysClr val="windowText" lastClr="000000"/>
                </a:solidFill>
              </a:rPr>
              <a:t>Conclusion</a:t>
            </a:r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299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3" grpId="0" animBg="1"/>
      <p:bldP spid="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7"/>
          <p:cNvGrpSpPr/>
          <p:nvPr/>
        </p:nvGrpSpPr>
        <p:grpSpPr>
          <a:xfrm>
            <a:off x="972761" y="4497"/>
            <a:ext cx="656718" cy="6853503"/>
            <a:chOff x="2972476" y="2327952"/>
            <a:chExt cx="492067" cy="154513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2972476" y="2327953"/>
              <a:ext cx="400627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18240" y="2327952"/>
              <a:ext cx="46303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 rot="16200000">
            <a:off x="-3211270" y="3285041"/>
            <a:ext cx="6853502" cy="292416"/>
          </a:xfrm>
          <a:prstGeom prst="rect">
            <a:avLst/>
          </a:prstGeom>
          <a:solidFill>
            <a:srgbClr val="4ECD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-2767436" y="3270459"/>
            <a:ext cx="6882664" cy="292417"/>
          </a:xfrm>
          <a:prstGeom prst="rect">
            <a:avLst/>
          </a:prstGeom>
          <a:solidFill>
            <a:srgbClr val="FF6B6B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Arrondir un rectangle avec un coin du même côté 57"/>
          <p:cNvSpPr/>
          <p:nvPr/>
        </p:nvSpPr>
        <p:spPr>
          <a:xfrm>
            <a:off x="6070241" y="120784"/>
            <a:ext cx="2865993" cy="26629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8B9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59" name="Arrondir un rectangle avec un coin du même côté 58"/>
          <p:cNvSpPr/>
          <p:nvPr/>
        </p:nvSpPr>
        <p:spPr>
          <a:xfrm>
            <a:off x="338252" y="419017"/>
            <a:ext cx="11463971" cy="342145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00B0F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93649" rIns="79291" bIns="39646" rtlCol="0" anchor="ctr"/>
          <a:lstStyle/>
          <a:p>
            <a:pPr algn="ctr" defTabSz="792907"/>
            <a:r>
              <a:rPr lang="fr-FR" sz="2100" b="1" kern="0" dirty="0">
                <a:solidFill>
                  <a:sysClr val="windowText" lastClr="000000"/>
                </a:solidFill>
              </a:rPr>
              <a:t>Conclusion</a:t>
            </a:r>
          </a:p>
        </p:txBody>
      </p:sp>
      <p:sp>
        <p:nvSpPr>
          <p:cNvPr id="60" name="Arrondir un rectangle avec un coin du même côté 59"/>
          <p:cNvSpPr/>
          <p:nvPr/>
        </p:nvSpPr>
        <p:spPr>
          <a:xfrm>
            <a:off x="338252" y="120781"/>
            <a:ext cx="2865993" cy="2662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66B7C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Introduction</a:t>
            </a:r>
            <a:endParaRPr lang="fr-FR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  <a:endParaRPr lang="fr-FR" sz="1200" b="1" dirty="0">
              <a:solidFill>
                <a:prstClr val="white"/>
              </a:solidFill>
            </a:endParaRPr>
          </a:p>
        </p:txBody>
      </p:sp>
      <p:sp>
        <p:nvSpPr>
          <p:cNvPr id="61" name="Arrondir un rectangle avec un coin du même côté 60"/>
          <p:cNvSpPr/>
          <p:nvPr/>
        </p:nvSpPr>
        <p:spPr>
          <a:xfrm>
            <a:off x="3204245" y="120781"/>
            <a:ext cx="2865993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498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Matériels et Méthodes</a:t>
            </a:r>
          </a:p>
        </p:txBody>
      </p:sp>
      <p:sp>
        <p:nvSpPr>
          <p:cNvPr id="62" name="Arrondir un rectangle avec un coin du même côté 61"/>
          <p:cNvSpPr/>
          <p:nvPr/>
        </p:nvSpPr>
        <p:spPr>
          <a:xfrm>
            <a:off x="8936232" y="121250"/>
            <a:ext cx="2865993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7A6C8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46491">
              <a:defRPr/>
            </a:pPr>
            <a:r>
              <a:rPr lang="fr-FR" b="1" dirty="0">
                <a:solidFill>
                  <a:sysClr val="windowText" lastClr="000000"/>
                </a:solidFill>
              </a:rPr>
              <a:t>Conclusion</a:t>
            </a:r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7519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9">
            <a:extLst>
              <a:ext uri="{FF2B5EF4-FFF2-40B4-BE49-F238E27FC236}">
                <a16:creationId xmlns:a16="http://schemas.microsoft.com/office/drawing/2014/main" xmlns="" id="{9EB0FD16-689C-476C-8309-C7173C257513}"/>
              </a:ext>
            </a:extLst>
          </p:cNvPr>
          <p:cNvSpPr txBox="1"/>
          <p:nvPr/>
        </p:nvSpPr>
        <p:spPr>
          <a:xfrm>
            <a:off x="1123950" y="1905525"/>
            <a:ext cx="9944100" cy="3046879"/>
          </a:xfrm>
          <a:prstGeom prst="rect">
            <a:avLst/>
          </a:prstGeom>
          <a:noFill/>
        </p:spPr>
        <p:txBody>
          <a:bodyPr wrap="square" lIns="91330" tIns="45666" rIns="91330" bIns="45666" rtlCol="0">
            <a:spAutoFit/>
          </a:bodyPr>
          <a:lstStyle/>
          <a:p>
            <a:pPr algn="ctr"/>
            <a:r>
              <a:rPr lang="fr-FR" sz="9600" b="1" dirty="0">
                <a:ln>
                  <a:solidFill>
                    <a:schemeClr val="bg1"/>
                  </a:solidFill>
                </a:ln>
                <a:solidFill>
                  <a:srgbClr val="FF5969"/>
                </a:solidFill>
                <a:latin typeface="Tw Cen MT" panose="020B0602020104020603" pitchFamily="34" charset="0"/>
              </a:rPr>
              <a:t>Merci pour votre attention</a:t>
            </a:r>
            <a:endParaRPr lang="en-US" sz="9600" b="1" dirty="0">
              <a:ln>
                <a:solidFill>
                  <a:schemeClr val="bg1"/>
                </a:solidFill>
              </a:ln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553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9EB0FD16-689C-476C-8309-C7173C257513}"/>
              </a:ext>
            </a:extLst>
          </p:cNvPr>
          <p:cNvSpPr txBox="1"/>
          <p:nvPr/>
        </p:nvSpPr>
        <p:spPr>
          <a:xfrm rot="16200000">
            <a:off x="-2248753" y="2592760"/>
            <a:ext cx="9983661" cy="1323330"/>
          </a:xfrm>
          <a:prstGeom prst="rect">
            <a:avLst/>
          </a:prstGeom>
          <a:noFill/>
        </p:spPr>
        <p:txBody>
          <a:bodyPr wrap="square" lIns="91330" tIns="45666" rIns="91330" bIns="45666" rtlCol="0">
            <a:spAutoFit/>
          </a:bodyPr>
          <a:lstStyle/>
          <a:p>
            <a:pPr algn="ctr"/>
            <a:r>
              <a:rPr lang="en-US" sz="8000" b="1" dirty="0">
                <a:solidFill>
                  <a:srgbClr val="00A0A8"/>
                </a:solidFill>
                <a:latin typeface="Tw Cen MT" panose="020B0602020104020603" pitchFamily="34" charset="0"/>
              </a:rPr>
              <a:t>Plan de travail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173942" y="2029458"/>
            <a:ext cx="2338273" cy="474169"/>
          </a:xfrm>
          <a:prstGeom prst="rect">
            <a:avLst/>
          </a:prstGeom>
          <a:solidFill>
            <a:srgbClr val="E5475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93176" y="526082"/>
            <a:ext cx="855299" cy="1150367"/>
          </a:xfrm>
          <a:prstGeom prst="rect">
            <a:avLst/>
          </a:prstGeom>
          <a:solidFill>
            <a:srgbClr val="E5475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Freeform 5"/>
          <p:cNvSpPr/>
          <p:nvPr/>
        </p:nvSpPr>
        <p:spPr>
          <a:xfrm>
            <a:off x="3790078" y="406766"/>
            <a:ext cx="1077625" cy="1150367"/>
          </a:xfrm>
          <a:custGeom>
            <a:avLst/>
            <a:gdLst>
              <a:gd name="connsiteX0" fmla="*/ 0 w 1405720"/>
              <a:gd name="connsiteY0" fmla="*/ 0 h 1487606"/>
              <a:gd name="connsiteX1" fmla="*/ 607326 w 1405720"/>
              <a:gd name="connsiteY1" fmla="*/ 0 h 1487606"/>
              <a:gd name="connsiteX2" fmla="*/ 1405720 w 1405720"/>
              <a:gd name="connsiteY2" fmla="*/ 0 h 1487606"/>
              <a:gd name="connsiteX3" fmla="*/ 1405720 w 1405720"/>
              <a:gd name="connsiteY3" fmla="*/ 1487606 h 1487606"/>
              <a:gd name="connsiteX4" fmla="*/ 607326 w 1405720"/>
              <a:gd name="connsiteY4" fmla="*/ 1487606 h 1487606"/>
              <a:gd name="connsiteX5" fmla="*/ 0 w 1405720"/>
              <a:gd name="connsiteY5" fmla="*/ 1487606 h 1487606"/>
              <a:gd name="connsiteX6" fmla="*/ 607326 w 1405720"/>
              <a:gd name="connsiteY6" fmla="*/ 743803 h 148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5720" h="1487606">
                <a:moveTo>
                  <a:pt x="0" y="0"/>
                </a:moveTo>
                <a:lnTo>
                  <a:pt x="607326" y="0"/>
                </a:lnTo>
                <a:lnTo>
                  <a:pt x="1405720" y="0"/>
                </a:lnTo>
                <a:lnTo>
                  <a:pt x="1405720" y="1487606"/>
                </a:lnTo>
                <a:lnTo>
                  <a:pt x="607326" y="1487606"/>
                </a:lnTo>
                <a:lnTo>
                  <a:pt x="0" y="1487606"/>
                </a:lnTo>
                <a:lnTo>
                  <a:pt x="607326" y="743803"/>
                </a:lnTo>
                <a:close/>
              </a:path>
            </a:pathLst>
          </a:custGeom>
          <a:solidFill>
            <a:srgbClr val="F66B7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1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173942" y="406766"/>
            <a:ext cx="3144744" cy="1150367"/>
          </a:xfrm>
          <a:prstGeom prst="rect">
            <a:avLst/>
          </a:prstGeom>
          <a:solidFill>
            <a:srgbClr val="F66B7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Introduction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ight Triangle 3"/>
          <p:cNvSpPr/>
          <p:nvPr/>
        </p:nvSpPr>
        <p:spPr>
          <a:xfrm rot="10800000">
            <a:off x="5173946" y="1557141"/>
            <a:ext cx="274529" cy="119317"/>
          </a:xfrm>
          <a:prstGeom prst="rtTriangle">
            <a:avLst/>
          </a:prstGeom>
          <a:solidFill>
            <a:srgbClr val="C02C3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ight Triangle 9"/>
          <p:cNvSpPr/>
          <p:nvPr/>
        </p:nvSpPr>
        <p:spPr>
          <a:xfrm rot="10800000" flipH="1">
            <a:off x="4593177" y="1557141"/>
            <a:ext cx="274529" cy="119317"/>
          </a:xfrm>
          <a:prstGeom prst="rtTriangle">
            <a:avLst/>
          </a:prstGeom>
          <a:solidFill>
            <a:srgbClr val="C02C3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Parallelogram 8"/>
          <p:cNvSpPr/>
          <p:nvPr/>
        </p:nvSpPr>
        <p:spPr>
          <a:xfrm>
            <a:off x="5173939" y="1556135"/>
            <a:ext cx="3144746" cy="474169"/>
          </a:xfrm>
          <a:prstGeom prst="parallelogram">
            <a:avLst>
              <a:gd name="adj" fmla="val 172283"/>
            </a:avLst>
          </a:prstGeom>
          <a:solidFill>
            <a:srgbClr val="E5475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1" name="Straight Connector 11"/>
          <p:cNvCxnSpPr/>
          <p:nvPr/>
        </p:nvCxnSpPr>
        <p:spPr>
          <a:xfrm>
            <a:off x="5226001" y="1293539"/>
            <a:ext cx="2425937" cy="0"/>
          </a:xfrm>
          <a:prstGeom prst="line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52" name="Rectangle 51"/>
          <p:cNvSpPr/>
          <p:nvPr/>
        </p:nvSpPr>
        <p:spPr>
          <a:xfrm>
            <a:off x="5684240" y="2144107"/>
            <a:ext cx="870675" cy="1171048"/>
          </a:xfrm>
          <a:prstGeom prst="rect">
            <a:avLst/>
          </a:prstGeom>
          <a:solidFill>
            <a:srgbClr val="0391A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173943" y="2022646"/>
            <a:ext cx="817532" cy="1171048"/>
          </a:xfrm>
          <a:prstGeom prst="rect">
            <a:avLst/>
          </a:prstGeom>
          <a:solidFill>
            <a:srgbClr val="21A5C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275454" y="2022646"/>
            <a:ext cx="3201281" cy="1171048"/>
          </a:xfrm>
          <a:prstGeom prst="rect">
            <a:avLst/>
          </a:prstGeom>
          <a:solidFill>
            <a:srgbClr val="17A6C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Matériels et Méthodes </a:t>
            </a:r>
            <a:r>
              <a:rPr kumimoji="0" lang="ar-DZ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haroni" pitchFamily="2" charset="-79"/>
                <a:ea typeface="+mn-ea"/>
                <a:cs typeface="Arial"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  <p:sp>
        <p:nvSpPr>
          <p:cNvPr id="55" name="Right Triangle 23"/>
          <p:cNvSpPr/>
          <p:nvPr/>
        </p:nvSpPr>
        <p:spPr>
          <a:xfrm rot="10800000">
            <a:off x="6275445" y="3193693"/>
            <a:ext cx="279464" cy="121462"/>
          </a:xfrm>
          <a:prstGeom prst="rtTriangle">
            <a:avLst/>
          </a:prstGeom>
          <a:solidFill>
            <a:srgbClr val="02788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ight Triangle 24"/>
          <p:cNvSpPr/>
          <p:nvPr/>
        </p:nvSpPr>
        <p:spPr>
          <a:xfrm rot="10800000" flipH="1">
            <a:off x="5684239" y="3193693"/>
            <a:ext cx="279464" cy="121462"/>
          </a:xfrm>
          <a:prstGeom prst="rtTriangle">
            <a:avLst/>
          </a:prstGeom>
          <a:solidFill>
            <a:srgbClr val="02788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Parallelogram 25"/>
          <p:cNvSpPr/>
          <p:nvPr/>
        </p:nvSpPr>
        <p:spPr>
          <a:xfrm>
            <a:off x="6275443" y="3192670"/>
            <a:ext cx="3201282" cy="482695"/>
          </a:xfrm>
          <a:prstGeom prst="parallelogram">
            <a:avLst>
              <a:gd name="adj" fmla="val 172283"/>
            </a:avLst>
          </a:prstGeom>
          <a:solidFill>
            <a:srgbClr val="0C90A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8" name="Straight Connector 26"/>
          <p:cNvCxnSpPr/>
          <p:nvPr/>
        </p:nvCxnSpPr>
        <p:spPr>
          <a:xfrm>
            <a:off x="6608018" y="3192669"/>
            <a:ext cx="2536132" cy="0"/>
          </a:xfrm>
          <a:prstGeom prst="line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59" name="Rectangle 58"/>
          <p:cNvSpPr/>
          <p:nvPr/>
        </p:nvSpPr>
        <p:spPr>
          <a:xfrm>
            <a:off x="6270966" y="3676389"/>
            <a:ext cx="2387385" cy="482695"/>
          </a:xfrm>
          <a:prstGeom prst="rect">
            <a:avLst/>
          </a:prstGeom>
          <a:solidFill>
            <a:srgbClr val="0C90A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781263" y="3795105"/>
            <a:ext cx="870675" cy="1171048"/>
          </a:xfrm>
          <a:prstGeom prst="rect">
            <a:avLst/>
          </a:prstGeom>
          <a:solidFill>
            <a:srgbClr val="6C8E0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270966" y="3673643"/>
            <a:ext cx="817532" cy="1171048"/>
          </a:xfrm>
          <a:prstGeom prst="rect">
            <a:avLst/>
          </a:prstGeom>
          <a:solidFill>
            <a:srgbClr val="88B9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372478" y="3673643"/>
            <a:ext cx="3201281" cy="1171048"/>
          </a:xfrm>
          <a:prstGeom prst="rect">
            <a:avLst/>
          </a:prstGeom>
          <a:solidFill>
            <a:srgbClr val="88B9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Résultats </a:t>
            </a: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t Discussion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  <p:sp>
        <p:nvSpPr>
          <p:cNvPr id="63" name="Right Triangle 60"/>
          <p:cNvSpPr/>
          <p:nvPr/>
        </p:nvSpPr>
        <p:spPr>
          <a:xfrm rot="10800000">
            <a:off x="7372469" y="4844691"/>
            <a:ext cx="279464" cy="121462"/>
          </a:xfrm>
          <a:prstGeom prst="rtTriangle">
            <a:avLst/>
          </a:prstGeom>
          <a:solidFill>
            <a:srgbClr val="4967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Right Triangle 61"/>
          <p:cNvSpPr/>
          <p:nvPr/>
        </p:nvSpPr>
        <p:spPr>
          <a:xfrm rot="10800000" flipH="1">
            <a:off x="6781261" y="4844691"/>
            <a:ext cx="279464" cy="121462"/>
          </a:xfrm>
          <a:prstGeom prst="rtTriangle">
            <a:avLst/>
          </a:prstGeom>
          <a:solidFill>
            <a:srgbClr val="4967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Parallelogram 62"/>
          <p:cNvSpPr/>
          <p:nvPr/>
        </p:nvSpPr>
        <p:spPr>
          <a:xfrm>
            <a:off x="7372468" y="4843667"/>
            <a:ext cx="3201282" cy="482695"/>
          </a:xfrm>
          <a:prstGeom prst="parallelogram">
            <a:avLst>
              <a:gd name="adj" fmla="val 172283"/>
            </a:avLst>
          </a:prstGeom>
          <a:solidFill>
            <a:srgbClr val="6C8E0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6" name="Straight Connector 63"/>
          <p:cNvCxnSpPr/>
          <p:nvPr/>
        </p:nvCxnSpPr>
        <p:spPr>
          <a:xfrm>
            <a:off x="7878287" y="4843667"/>
            <a:ext cx="1754943" cy="0"/>
          </a:xfrm>
          <a:prstGeom prst="line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67" name="Rectangle 66"/>
          <p:cNvSpPr/>
          <p:nvPr/>
        </p:nvSpPr>
        <p:spPr>
          <a:xfrm>
            <a:off x="7381811" y="5313446"/>
            <a:ext cx="2387385" cy="482695"/>
          </a:xfrm>
          <a:prstGeom prst="rect">
            <a:avLst/>
          </a:prstGeom>
          <a:solidFill>
            <a:srgbClr val="6C8E0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878288" y="5435010"/>
            <a:ext cx="870675" cy="1171048"/>
          </a:xfrm>
          <a:prstGeom prst="rect">
            <a:avLst/>
          </a:prstGeom>
          <a:solidFill>
            <a:srgbClr val="D582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367991" y="5313549"/>
            <a:ext cx="817532" cy="1171048"/>
          </a:xfrm>
          <a:prstGeom prst="rect">
            <a:avLst/>
          </a:prstGeom>
          <a:solidFill>
            <a:srgbClr val="F49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70" name="Pentagon 68"/>
          <p:cNvSpPr/>
          <p:nvPr/>
        </p:nvSpPr>
        <p:spPr>
          <a:xfrm>
            <a:off x="8469502" y="5313549"/>
            <a:ext cx="3201281" cy="1171048"/>
          </a:xfrm>
          <a:prstGeom prst="homePlate">
            <a:avLst/>
          </a:prstGeom>
          <a:solidFill>
            <a:srgbClr val="F49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Conclusion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Right Triangle 69"/>
          <p:cNvSpPr/>
          <p:nvPr/>
        </p:nvSpPr>
        <p:spPr>
          <a:xfrm rot="10800000">
            <a:off x="8469498" y="6484598"/>
            <a:ext cx="279464" cy="121462"/>
          </a:xfrm>
          <a:prstGeom prst="rtTriangle">
            <a:avLst/>
          </a:prstGeom>
          <a:solidFill>
            <a:srgbClr val="97620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ight Triangle 70"/>
          <p:cNvSpPr/>
          <p:nvPr/>
        </p:nvSpPr>
        <p:spPr>
          <a:xfrm rot="10800000" flipH="1">
            <a:off x="7878284" y="6484598"/>
            <a:ext cx="279464" cy="121462"/>
          </a:xfrm>
          <a:prstGeom prst="rtTriangle">
            <a:avLst/>
          </a:prstGeom>
          <a:solidFill>
            <a:srgbClr val="97620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418" tIns="45710" rIns="91418" bIns="45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8575500" y="6143351"/>
            <a:ext cx="1754943" cy="0"/>
          </a:xfrm>
          <a:prstGeom prst="line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993997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25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75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25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75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25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75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25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500"/>
                            </p:stCondLst>
                            <p:childTnLst>
                              <p:par>
                                <p:cTn id="10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75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25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75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7"/>
          <p:cNvGrpSpPr/>
          <p:nvPr/>
        </p:nvGrpSpPr>
        <p:grpSpPr>
          <a:xfrm>
            <a:off x="972761" y="4497"/>
            <a:ext cx="656718" cy="6853503"/>
            <a:chOff x="2972476" y="2327952"/>
            <a:chExt cx="492067" cy="154513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2972476" y="2327953"/>
              <a:ext cx="400627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18240" y="2327952"/>
              <a:ext cx="46303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 rot="16200000">
            <a:off x="-3211270" y="3285041"/>
            <a:ext cx="6853502" cy="292416"/>
          </a:xfrm>
          <a:prstGeom prst="rect">
            <a:avLst/>
          </a:prstGeom>
          <a:solidFill>
            <a:srgbClr val="4ECD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-2767436" y="3270459"/>
            <a:ext cx="6882664" cy="292417"/>
          </a:xfrm>
          <a:prstGeom prst="rect">
            <a:avLst/>
          </a:prstGeom>
          <a:solidFill>
            <a:srgbClr val="FF6B6B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Arrondir un rectangle avec un coin du même côté 57"/>
          <p:cNvSpPr/>
          <p:nvPr/>
        </p:nvSpPr>
        <p:spPr>
          <a:xfrm>
            <a:off x="6070241" y="120784"/>
            <a:ext cx="2865993" cy="26629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8B9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59" name="Arrondir un rectangle avec un coin du même côté 58"/>
          <p:cNvSpPr/>
          <p:nvPr/>
        </p:nvSpPr>
        <p:spPr>
          <a:xfrm>
            <a:off x="338252" y="419017"/>
            <a:ext cx="11463971" cy="342145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F66B7C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93649" rIns="79291" bIns="39646" rtlCol="0" anchor="ctr"/>
          <a:lstStyle/>
          <a:p>
            <a:pPr algn="ctr" defTabSz="792907"/>
            <a:r>
              <a:rPr lang="fr-FR" sz="2100" b="1" kern="0" dirty="0" smtClean="0">
                <a:solidFill>
                  <a:sysClr val="windowText" lastClr="000000"/>
                </a:solidFill>
              </a:rPr>
              <a:t>Introduction</a:t>
            </a:r>
            <a:endParaRPr lang="fr-FR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60" name="Arrondir un rectangle avec un coin du même côté 59"/>
          <p:cNvSpPr/>
          <p:nvPr/>
        </p:nvSpPr>
        <p:spPr>
          <a:xfrm>
            <a:off x="338252" y="1723"/>
            <a:ext cx="2865993" cy="38535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66B7C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Introduction</a:t>
            </a:r>
            <a:endParaRPr lang="fr-FR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  <a:endParaRPr lang="fr-FR" sz="1200" b="1" dirty="0">
              <a:solidFill>
                <a:prstClr val="white"/>
              </a:solidFill>
            </a:endParaRPr>
          </a:p>
        </p:txBody>
      </p:sp>
      <p:sp>
        <p:nvSpPr>
          <p:cNvPr id="61" name="Arrondir un rectangle avec un coin du même côté 60"/>
          <p:cNvSpPr/>
          <p:nvPr/>
        </p:nvSpPr>
        <p:spPr>
          <a:xfrm>
            <a:off x="3204245" y="120781"/>
            <a:ext cx="2865993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498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Matériels et Méthodes</a:t>
            </a:r>
          </a:p>
        </p:txBody>
      </p:sp>
      <p:sp>
        <p:nvSpPr>
          <p:cNvPr id="62" name="Arrondir un rectangle avec un coin du même côté 61"/>
          <p:cNvSpPr/>
          <p:nvPr/>
        </p:nvSpPr>
        <p:spPr>
          <a:xfrm>
            <a:off x="8936232" y="121250"/>
            <a:ext cx="2865993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7A6C8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46491">
              <a:defRPr/>
            </a:pPr>
            <a:r>
              <a:rPr lang="fr-FR" b="1" dirty="0">
                <a:solidFill>
                  <a:sysClr val="windowText" lastClr="000000"/>
                </a:solidFill>
              </a:rPr>
              <a:t>Conclusion</a:t>
            </a:r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900637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3" grpId="0" animBg="1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7"/>
          <p:cNvGrpSpPr/>
          <p:nvPr/>
        </p:nvGrpSpPr>
        <p:grpSpPr>
          <a:xfrm>
            <a:off x="972761" y="4497"/>
            <a:ext cx="656718" cy="6853503"/>
            <a:chOff x="2972476" y="2327952"/>
            <a:chExt cx="492067" cy="154513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2972476" y="2327953"/>
              <a:ext cx="400627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18240" y="2327952"/>
              <a:ext cx="46303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 rot="16200000">
            <a:off x="-3211270" y="3285041"/>
            <a:ext cx="6853502" cy="292416"/>
          </a:xfrm>
          <a:prstGeom prst="rect">
            <a:avLst/>
          </a:prstGeom>
          <a:solidFill>
            <a:srgbClr val="4ECD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-2767436" y="3270459"/>
            <a:ext cx="6882664" cy="292417"/>
          </a:xfrm>
          <a:prstGeom prst="rect">
            <a:avLst/>
          </a:prstGeom>
          <a:solidFill>
            <a:srgbClr val="FF6B6B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Arrondir un rectangle avec un coin du même côté 57"/>
          <p:cNvSpPr/>
          <p:nvPr/>
        </p:nvSpPr>
        <p:spPr>
          <a:xfrm>
            <a:off x="6070241" y="120784"/>
            <a:ext cx="2865993" cy="26629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8B9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59" name="Arrondir un rectangle avec un coin du même côté 58"/>
          <p:cNvSpPr/>
          <p:nvPr/>
        </p:nvSpPr>
        <p:spPr>
          <a:xfrm>
            <a:off x="338252" y="419017"/>
            <a:ext cx="11463971" cy="342145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F66B7C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93649" rIns="79291" bIns="39646" rtlCol="0" anchor="ctr"/>
          <a:lstStyle/>
          <a:p>
            <a:pPr algn="ctr" defTabSz="792907"/>
            <a:r>
              <a:rPr lang="fr-FR" sz="2100" b="1" kern="0" dirty="0" smtClean="0">
                <a:solidFill>
                  <a:sysClr val="windowText" lastClr="000000"/>
                </a:solidFill>
              </a:rPr>
              <a:t>Introduction</a:t>
            </a:r>
            <a:endParaRPr lang="fr-FR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60" name="Arrondir un rectangle avec un coin du même côté 59"/>
          <p:cNvSpPr/>
          <p:nvPr/>
        </p:nvSpPr>
        <p:spPr>
          <a:xfrm>
            <a:off x="338252" y="1723"/>
            <a:ext cx="2865993" cy="38535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66B7C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Introduction</a:t>
            </a:r>
            <a:endParaRPr lang="fr-FR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  <a:endParaRPr lang="fr-FR" sz="1200" b="1" dirty="0">
              <a:solidFill>
                <a:prstClr val="white"/>
              </a:solidFill>
            </a:endParaRPr>
          </a:p>
        </p:txBody>
      </p:sp>
      <p:sp>
        <p:nvSpPr>
          <p:cNvPr id="61" name="Arrondir un rectangle avec un coin du même côté 60"/>
          <p:cNvSpPr/>
          <p:nvPr/>
        </p:nvSpPr>
        <p:spPr>
          <a:xfrm>
            <a:off x="3204245" y="120781"/>
            <a:ext cx="2865993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498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Matériels et Méthodes</a:t>
            </a:r>
          </a:p>
        </p:txBody>
      </p:sp>
      <p:sp>
        <p:nvSpPr>
          <p:cNvPr id="62" name="Arrondir un rectangle avec un coin du même côté 61"/>
          <p:cNvSpPr/>
          <p:nvPr/>
        </p:nvSpPr>
        <p:spPr>
          <a:xfrm>
            <a:off x="8936232" y="121250"/>
            <a:ext cx="2865993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7A6C8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46491">
              <a:defRPr/>
            </a:pPr>
            <a:r>
              <a:rPr lang="fr-FR" b="1" dirty="0">
                <a:solidFill>
                  <a:sysClr val="windowText" lastClr="000000"/>
                </a:solidFill>
              </a:rPr>
              <a:t>Conclusion</a:t>
            </a:r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4070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7"/>
          <p:cNvGrpSpPr/>
          <p:nvPr/>
        </p:nvGrpSpPr>
        <p:grpSpPr>
          <a:xfrm>
            <a:off x="972761" y="4497"/>
            <a:ext cx="656718" cy="6853503"/>
            <a:chOff x="2972476" y="2327952"/>
            <a:chExt cx="492067" cy="154513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2972476" y="2327953"/>
              <a:ext cx="400627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18240" y="2327952"/>
              <a:ext cx="46303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 rot="16200000">
            <a:off x="-3211270" y="3285041"/>
            <a:ext cx="6853502" cy="292416"/>
          </a:xfrm>
          <a:prstGeom prst="rect">
            <a:avLst/>
          </a:prstGeom>
          <a:solidFill>
            <a:srgbClr val="4ECD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-2767436" y="3270459"/>
            <a:ext cx="6882664" cy="292417"/>
          </a:xfrm>
          <a:prstGeom prst="rect">
            <a:avLst/>
          </a:prstGeom>
          <a:solidFill>
            <a:srgbClr val="FF6B6B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Arrondir un rectangle avec un coin du même côté 19"/>
          <p:cNvSpPr/>
          <p:nvPr/>
        </p:nvSpPr>
        <p:spPr>
          <a:xfrm>
            <a:off x="6070241" y="120784"/>
            <a:ext cx="2865993" cy="26629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8B9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21" name="Arrondir un rectangle avec un coin du même côté 20"/>
          <p:cNvSpPr/>
          <p:nvPr/>
        </p:nvSpPr>
        <p:spPr>
          <a:xfrm>
            <a:off x="338252" y="419017"/>
            <a:ext cx="11463971" cy="342145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FE97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93649" rIns="79291" bIns="39646" rtlCol="0" anchor="ctr"/>
          <a:lstStyle/>
          <a:p>
            <a:pPr algn="ctr" defTabSz="792907"/>
            <a:r>
              <a:rPr lang="fr-FR" sz="2100" b="1" kern="0" dirty="0">
                <a:solidFill>
                  <a:sysClr val="windowText" lastClr="000000"/>
                </a:solidFill>
              </a:rPr>
              <a:t>Matériels et Méthodes</a:t>
            </a:r>
          </a:p>
        </p:txBody>
      </p:sp>
      <p:sp>
        <p:nvSpPr>
          <p:cNvPr id="22" name="Arrondir un rectangle avec un coin du même côté 21"/>
          <p:cNvSpPr/>
          <p:nvPr/>
        </p:nvSpPr>
        <p:spPr>
          <a:xfrm>
            <a:off x="338252" y="120781"/>
            <a:ext cx="2865993" cy="2662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66B7C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Introduction</a:t>
            </a:r>
            <a:endParaRPr lang="fr-FR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  <a:endParaRPr lang="fr-FR" sz="1200" b="1" dirty="0">
              <a:solidFill>
                <a:prstClr val="white"/>
              </a:solidFill>
            </a:endParaRPr>
          </a:p>
        </p:txBody>
      </p:sp>
      <p:sp>
        <p:nvSpPr>
          <p:cNvPr id="23" name="Arrondir un rectangle avec un coin du même côté 22"/>
          <p:cNvSpPr/>
          <p:nvPr/>
        </p:nvSpPr>
        <p:spPr>
          <a:xfrm>
            <a:off x="3204245" y="0"/>
            <a:ext cx="2865993" cy="38707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498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Matériels et Méthodes</a:t>
            </a:r>
          </a:p>
        </p:txBody>
      </p:sp>
      <p:sp>
        <p:nvSpPr>
          <p:cNvPr id="24" name="Arrondir un rectangle avec un coin du même côté 23"/>
          <p:cNvSpPr/>
          <p:nvPr/>
        </p:nvSpPr>
        <p:spPr>
          <a:xfrm>
            <a:off x="8936232" y="121250"/>
            <a:ext cx="2865993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7A6C8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46491">
              <a:defRPr/>
            </a:pPr>
            <a:r>
              <a:rPr lang="fr-FR" b="1" dirty="0">
                <a:solidFill>
                  <a:sysClr val="windowText" lastClr="000000"/>
                </a:solidFill>
              </a:rPr>
              <a:t>Conclusion</a:t>
            </a:r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2990769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3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7"/>
          <p:cNvGrpSpPr/>
          <p:nvPr/>
        </p:nvGrpSpPr>
        <p:grpSpPr>
          <a:xfrm>
            <a:off x="972761" y="4497"/>
            <a:ext cx="656718" cy="6853503"/>
            <a:chOff x="2972476" y="2327952"/>
            <a:chExt cx="492067" cy="154513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2972476" y="2327953"/>
              <a:ext cx="400627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18240" y="2327952"/>
              <a:ext cx="46303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 rot="16200000">
            <a:off x="-3211270" y="3285041"/>
            <a:ext cx="6853502" cy="292416"/>
          </a:xfrm>
          <a:prstGeom prst="rect">
            <a:avLst/>
          </a:prstGeom>
          <a:solidFill>
            <a:srgbClr val="4ECD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-2767436" y="3270459"/>
            <a:ext cx="6882664" cy="292417"/>
          </a:xfrm>
          <a:prstGeom prst="rect">
            <a:avLst/>
          </a:prstGeom>
          <a:solidFill>
            <a:srgbClr val="FF6B6B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Arrondir un rectangle avec un coin du même côté 19"/>
          <p:cNvSpPr/>
          <p:nvPr/>
        </p:nvSpPr>
        <p:spPr>
          <a:xfrm>
            <a:off x="6070241" y="120784"/>
            <a:ext cx="2865993" cy="26629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8B9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21" name="Arrondir un rectangle avec un coin du même côté 20"/>
          <p:cNvSpPr/>
          <p:nvPr/>
        </p:nvSpPr>
        <p:spPr>
          <a:xfrm>
            <a:off x="338252" y="419017"/>
            <a:ext cx="11463971" cy="342145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FE97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93649" rIns="79291" bIns="39646" rtlCol="0" anchor="ctr"/>
          <a:lstStyle/>
          <a:p>
            <a:pPr algn="ctr" defTabSz="792907"/>
            <a:r>
              <a:rPr lang="fr-FR" sz="2100" b="1" kern="0" dirty="0">
                <a:solidFill>
                  <a:sysClr val="windowText" lastClr="000000"/>
                </a:solidFill>
              </a:rPr>
              <a:t>Matériels et Méthodes</a:t>
            </a:r>
          </a:p>
        </p:txBody>
      </p:sp>
      <p:sp>
        <p:nvSpPr>
          <p:cNvPr id="22" name="Arrondir un rectangle avec un coin du même côté 21"/>
          <p:cNvSpPr/>
          <p:nvPr/>
        </p:nvSpPr>
        <p:spPr>
          <a:xfrm>
            <a:off x="338252" y="120781"/>
            <a:ext cx="2865993" cy="2662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66B7C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Introduction</a:t>
            </a:r>
            <a:endParaRPr lang="fr-FR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  <a:endParaRPr lang="fr-FR" sz="1200" b="1" dirty="0">
              <a:solidFill>
                <a:prstClr val="white"/>
              </a:solidFill>
            </a:endParaRPr>
          </a:p>
        </p:txBody>
      </p:sp>
      <p:sp>
        <p:nvSpPr>
          <p:cNvPr id="23" name="Arrondir un rectangle avec un coin du même côté 22"/>
          <p:cNvSpPr/>
          <p:nvPr/>
        </p:nvSpPr>
        <p:spPr>
          <a:xfrm>
            <a:off x="3204245" y="0"/>
            <a:ext cx="2865993" cy="38707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498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Matériels et Méthodes</a:t>
            </a:r>
          </a:p>
        </p:txBody>
      </p:sp>
      <p:sp>
        <p:nvSpPr>
          <p:cNvPr id="24" name="Arrondir un rectangle avec un coin du même côté 23"/>
          <p:cNvSpPr/>
          <p:nvPr/>
        </p:nvSpPr>
        <p:spPr>
          <a:xfrm>
            <a:off x="8936232" y="121250"/>
            <a:ext cx="2865993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7A6C8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46491">
              <a:defRPr/>
            </a:pPr>
            <a:r>
              <a:rPr lang="fr-FR" b="1" dirty="0">
                <a:solidFill>
                  <a:sysClr val="windowText" lastClr="000000"/>
                </a:solidFill>
              </a:rPr>
              <a:t>Conclusion</a:t>
            </a:r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396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7"/>
          <p:cNvGrpSpPr/>
          <p:nvPr/>
        </p:nvGrpSpPr>
        <p:grpSpPr>
          <a:xfrm>
            <a:off x="972761" y="4497"/>
            <a:ext cx="656718" cy="6853503"/>
            <a:chOff x="2972476" y="2327952"/>
            <a:chExt cx="492067" cy="154513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2972476" y="2327953"/>
              <a:ext cx="400627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18240" y="2327952"/>
              <a:ext cx="46303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 rot="16200000">
            <a:off x="-3211270" y="3285041"/>
            <a:ext cx="6853502" cy="292416"/>
          </a:xfrm>
          <a:prstGeom prst="rect">
            <a:avLst/>
          </a:prstGeom>
          <a:solidFill>
            <a:srgbClr val="4ECD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-2767436" y="3270459"/>
            <a:ext cx="6882664" cy="292417"/>
          </a:xfrm>
          <a:prstGeom prst="rect">
            <a:avLst/>
          </a:prstGeom>
          <a:solidFill>
            <a:srgbClr val="FF6B6B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Arrondir un rectangle avec un coin du même côté 19"/>
          <p:cNvSpPr/>
          <p:nvPr/>
        </p:nvSpPr>
        <p:spPr>
          <a:xfrm>
            <a:off x="6070241" y="120784"/>
            <a:ext cx="2865993" cy="26629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8B9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21" name="Arrondir un rectangle avec un coin du même côté 20"/>
          <p:cNvSpPr/>
          <p:nvPr/>
        </p:nvSpPr>
        <p:spPr>
          <a:xfrm>
            <a:off x="338252" y="419017"/>
            <a:ext cx="11463971" cy="342145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FE97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93649" rIns="79291" bIns="39646" rtlCol="0" anchor="ctr"/>
          <a:lstStyle/>
          <a:p>
            <a:pPr algn="ctr" defTabSz="792907"/>
            <a:r>
              <a:rPr lang="fr-FR" sz="2100" b="1" kern="0" dirty="0">
                <a:solidFill>
                  <a:sysClr val="windowText" lastClr="000000"/>
                </a:solidFill>
              </a:rPr>
              <a:t>Matériels et Méthodes</a:t>
            </a:r>
          </a:p>
        </p:txBody>
      </p:sp>
      <p:sp>
        <p:nvSpPr>
          <p:cNvPr id="22" name="Arrondir un rectangle avec un coin du même côté 21"/>
          <p:cNvSpPr/>
          <p:nvPr/>
        </p:nvSpPr>
        <p:spPr>
          <a:xfrm>
            <a:off x="338252" y="120781"/>
            <a:ext cx="2865993" cy="2662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66B7C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Introduction</a:t>
            </a:r>
            <a:endParaRPr lang="fr-FR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  <a:endParaRPr lang="fr-FR" sz="1200" b="1" dirty="0">
              <a:solidFill>
                <a:prstClr val="white"/>
              </a:solidFill>
            </a:endParaRPr>
          </a:p>
        </p:txBody>
      </p:sp>
      <p:sp>
        <p:nvSpPr>
          <p:cNvPr id="23" name="Arrondir un rectangle avec un coin du même côté 22"/>
          <p:cNvSpPr/>
          <p:nvPr/>
        </p:nvSpPr>
        <p:spPr>
          <a:xfrm>
            <a:off x="3204245" y="0"/>
            <a:ext cx="2865993" cy="38707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498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Matériels et Méthodes</a:t>
            </a:r>
          </a:p>
        </p:txBody>
      </p:sp>
      <p:sp>
        <p:nvSpPr>
          <p:cNvPr id="24" name="Arrondir un rectangle avec un coin du même côté 23"/>
          <p:cNvSpPr/>
          <p:nvPr/>
        </p:nvSpPr>
        <p:spPr>
          <a:xfrm>
            <a:off x="8936232" y="121250"/>
            <a:ext cx="2865993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7A6C8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46491">
              <a:defRPr/>
            </a:pPr>
            <a:r>
              <a:rPr lang="fr-FR" b="1" dirty="0">
                <a:solidFill>
                  <a:sysClr val="windowText" lastClr="000000"/>
                </a:solidFill>
              </a:rPr>
              <a:t>Conclusion</a:t>
            </a:r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396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7"/>
          <p:cNvGrpSpPr/>
          <p:nvPr/>
        </p:nvGrpSpPr>
        <p:grpSpPr>
          <a:xfrm>
            <a:off x="972761" y="4497"/>
            <a:ext cx="656718" cy="6853503"/>
            <a:chOff x="2972476" y="2327952"/>
            <a:chExt cx="492067" cy="154513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2972476" y="2327953"/>
              <a:ext cx="400627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18240" y="2327952"/>
              <a:ext cx="46303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 rot="16200000">
            <a:off x="-3211270" y="3285041"/>
            <a:ext cx="6853502" cy="292416"/>
          </a:xfrm>
          <a:prstGeom prst="rect">
            <a:avLst/>
          </a:prstGeom>
          <a:solidFill>
            <a:srgbClr val="4ECD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-2767436" y="3270459"/>
            <a:ext cx="6882664" cy="292417"/>
          </a:xfrm>
          <a:prstGeom prst="rect">
            <a:avLst/>
          </a:prstGeom>
          <a:solidFill>
            <a:srgbClr val="FF6B6B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Arrondir un rectangle avec un coin du même côté 11"/>
          <p:cNvSpPr/>
          <p:nvPr/>
        </p:nvSpPr>
        <p:spPr>
          <a:xfrm>
            <a:off x="6070237" y="4502"/>
            <a:ext cx="2865997" cy="38257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8B9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13" name="Arrondir un rectangle avec un coin du même côté 12"/>
          <p:cNvSpPr/>
          <p:nvPr/>
        </p:nvSpPr>
        <p:spPr>
          <a:xfrm>
            <a:off x="338252" y="419017"/>
            <a:ext cx="11463971" cy="342145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6DA4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93649" rIns="79291" bIns="39646" rtlCol="0" anchor="ctr"/>
          <a:lstStyle/>
          <a:p>
            <a:pPr algn="ctr" defTabSz="792907"/>
            <a:r>
              <a:rPr lang="fr-FR" sz="2100" b="1" kern="0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14" name="Arrondir un rectangle avec un coin du même côté 13"/>
          <p:cNvSpPr/>
          <p:nvPr/>
        </p:nvSpPr>
        <p:spPr>
          <a:xfrm>
            <a:off x="338252" y="120781"/>
            <a:ext cx="2865993" cy="2662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66B7C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Introduction</a:t>
            </a:r>
            <a:endParaRPr lang="fr-FR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  <a:endParaRPr lang="fr-FR" sz="1200" b="1" dirty="0">
              <a:solidFill>
                <a:prstClr val="white"/>
              </a:solidFill>
            </a:endParaRPr>
          </a:p>
        </p:txBody>
      </p:sp>
      <p:sp>
        <p:nvSpPr>
          <p:cNvPr id="15" name="Arrondir un rectangle avec un coin du même côté 14"/>
          <p:cNvSpPr/>
          <p:nvPr/>
        </p:nvSpPr>
        <p:spPr>
          <a:xfrm>
            <a:off x="3204245" y="120781"/>
            <a:ext cx="2865996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498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Matériels et Méthodes</a:t>
            </a:r>
          </a:p>
        </p:txBody>
      </p:sp>
      <p:sp>
        <p:nvSpPr>
          <p:cNvPr id="17" name="Arrondir un rectangle avec un coin du même côté 16"/>
          <p:cNvSpPr/>
          <p:nvPr/>
        </p:nvSpPr>
        <p:spPr>
          <a:xfrm>
            <a:off x="8936232" y="121250"/>
            <a:ext cx="2865993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7A6C8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46491">
              <a:defRPr/>
            </a:pPr>
            <a:r>
              <a:rPr lang="fr-FR" b="1" dirty="0">
                <a:solidFill>
                  <a:sysClr val="windowText" lastClr="000000"/>
                </a:solidFill>
              </a:rPr>
              <a:t>Conclusion</a:t>
            </a:r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299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 dir="u"/>
      </p:transition>
    </mc:Choice>
    <mc:Fallback xmlns=""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3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7"/>
          <p:cNvGrpSpPr/>
          <p:nvPr/>
        </p:nvGrpSpPr>
        <p:grpSpPr>
          <a:xfrm>
            <a:off x="972761" y="4497"/>
            <a:ext cx="656718" cy="6853503"/>
            <a:chOff x="2972476" y="2327952"/>
            <a:chExt cx="492067" cy="154513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2972476" y="2327953"/>
              <a:ext cx="400627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18240" y="2327952"/>
              <a:ext cx="46303" cy="15451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30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1" name="Rectangle 90"/>
          <p:cNvSpPr/>
          <p:nvPr/>
        </p:nvSpPr>
        <p:spPr>
          <a:xfrm rot="16200000">
            <a:off x="-3211270" y="3285041"/>
            <a:ext cx="6853502" cy="292416"/>
          </a:xfrm>
          <a:prstGeom prst="rect">
            <a:avLst/>
          </a:prstGeom>
          <a:solidFill>
            <a:srgbClr val="4ECDC4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-2767436" y="3270459"/>
            <a:ext cx="6882664" cy="292417"/>
          </a:xfrm>
          <a:prstGeom prst="rect">
            <a:avLst/>
          </a:prstGeom>
          <a:solidFill>
            <a:srgbClr val="FF6B6B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91" tIns="39646" rIns="79291" bIns="39646" rtlCol="0" anchor="ctr"/>
          <a:lstStyle/>
          <a:p>
            <a:pPr algn="ctr" defTabSz="91343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Arrondir un rectangle avec un coin du même côté 11"/>
          <p:cNvSpPr/>
          <p:nvPr/>
        </p:nvSpPr>
        <p:spPr>
          <a:xfrm>
            <a:off x="6070237" y="4502"/>
            <a:ext cx="2865997" cy="38257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88B9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13" name="Arrondir un rectangle avec un coin du même côté 12"/>
          <p:cNvSpPr/>
          <p:nvPr/>
        </p:nvSpPr>
        <p:spPr>
          <a:xfrm>
            <a:off x="338252" y="419017"/>
            <a:ext cx="11463971" cy="342145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6DA4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93649" rIns="79291" bIns="39646" rtlCol="0" anchor="ctr"/>
          <a:lstStyle/>
          <a:p>
            <a:pPr algn="ctr" defTabSz="792907"/>
            <a:r>
              <a:rPr lang="fr-FR" sz="2100" b="1" kern="0" dirty="0">
                <a:solidFill>
                  <a:sysClr val="windowText" lastClr="000000"/>
                </a:solidFill>
              </a:rPr>
              <a:t>Résultats et Discussion</a:t>
            </a:r>
          </a:p>
        </p:txBody>
      </p:sp>
      <p:sp>
        <p:nvSpPr>
          <p:cNvPr id="14" name="Arrondir un rectangle avec un coin du même côté 13"/>
          <p:cNvSpPr/>
          <p:nvPr/>
        </p:nvSpPr>
        <p:spPr>
          <a:xfrm>
            <a:off x="338252" y="120781"/>
            <a:ext cx="2865993" cy="26629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66B7C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200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b="1" dirty="0" smtClean="0">
                <a:solidFill>
                  <a:sysClr val="windowText" lastClr="000000"/>
                </a:solidFill>
              </a:rPr>
              <a:t>Introduction</a:t>
            </a:r>
            <a:endParaRPr lang="fr-FR" b="1" dirty="0">
              <a:solidFill>
                <a:sysClr val="windowText" lastClr="000000"/>
              </a:solidFill>
            </a:endParaRPr>
          </a:p>
          <a:p>
            <a:pPr algn="ctr"/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  <a:endParaRPr lang="fr-FR" sz="1200" b="1" dirty="0">
              <a:solidFill>
                <a:prstClr val="white"/>
              </a:solidFill>
            </a:endParaRPr>
          </a:p>
        </p:txBody>
      </p:sp>
      <p:sp>
        <p:nvSpPr>
          <p:cNvPr id="15" name="Arrondir un rectangle avec un coin du même côté 14"/>
          <p:cNvSpPr/>
          <p:nvPr/>
        </p:nvSpPr>
        <p:spPr>
          <a:xfrm>
            <a:off x="3204245" y="120781"/>
            <a:ext cx="2865996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49800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>
                <a:solidFill>
                  <a:sysClr val="windowText" lastClr="000000"/>
                </a:solidFill>
              </a:rPr>
              <a:t>Matériels et Méthodes</a:t>
            </a:r>
          </a:p>
        </p:txBody>
      </p:sp>
      <p:sp>
        <p:nvSpPr>
          <p:cNvPr id="17" name="Arrondir un rectangle avec un coin du même côté 16"/>
          <p:cNvSpPr/>
          <p:nvPr/>
        </p:nvSpPr>
        <p:spPr>
          <a:xfrm>
            <a:off x="8936232" y="121250"/>
            <a:ext cx="2865993" cy="26629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7A6C8"/>
          </a:solidFill>
          <a:ln w="6350" cap="flat" cmpd="sng" algn="ctr">
            <a:solidFill>
              <a:schemeClr val="tx1"/>
            </a:solidFill>
            <a:prstDash val="solid"/>
          </a:ln>
          <a:effectLst/>
        </p:spPr>
        <p:txBody>
          <a:bodyPr lIns="79291" tIns="39646" rIns="79291" bIns="39646"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46491">
              <a:defRPr/>
            </a:pPr>
            <a:r>
              <a:rPr lang="fr-FR" b="1" dirty="0">
                <a:solidFill>
                  <a:sysClr val="windowText" lastClr="000000"/>
                </a:solidFill>
              </a:rPr>
              <a:t>Conclusion</a:t>
            </a:r>
            <a:r>
              <a:rPr lang="fr-FR" sz="1200" b="1" dirty="0">
                <a:solidFill>
                  <a:sysClr val="windowText" lastClr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3635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owerpooint soutenan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powerpooint soutenance</Template>
  <TotalTime>7076</TotalTime>
  <Words>239</Words>
  <Application>Microsoft Office PowerPoint</Application>
  <PresentationFormat>Personnalisé</PresentationFormat>
  <Paragraphs>116</Paragraphs>
  <Slides>15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1_powerpooint soutenance</vt:lpstr>
      <vt:lpstr>Solstice</vt:lpstr>
      <vt:lpstr>6_Office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acer</dc:creator>
  <cp:lastModifiedBy>User025</cp:lastModifiedBy>
  <cp:revision>300</cp:revision>
  <dcterms:created xsi:type="dcterms:W3CDTF">2018-11-20T18:28:53Z</dcterms:created>
  <dcterms:modified xsi:type="dcterms:W3CDTF">2022-05-22T01:04:00Z</dcterms:modified>
</cp:coreProperties>
</file>